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2931" autoAdjust="0"/>
  </p:normalViewPr>
  <p:slideViewPr>
    <p:cSldViewPr snapToGrid="0">
      <p:cViewPr varScale="1">
        <p:scale>
          <a:sx n="82" d="100"/>
          <a:sy n="82" d="100"/>
        </p:scale>
        <p:origin x="16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250DC7-2F9D-4816-A4A6-4F11D014A6F1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B4EC23-19B1-4115-9A4C-608AA7631E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1934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/>
              <a:t>大家好，接下來我將用故事</a:t>
            </a:r>
            <a:r>
              <a:rPr lang="en-US" altLang="zh-TW" dirty="0"/>
              <a:t>7</a:t>
            </a:r>
            <a:r>
              <a:rPr lang="zh-TW" altLang="en-US" dirty="0"/>
              <a:t>步驟來介紹關於我的職場故事，       </a:t>
            </a:r>
            <a:r>
              <a:rPr lang="en-US" altLang="zh-TW" dirty="0"/>
              <a:t>(</a:t>
            </a:r>
            <a:r>
              <a:rPr lang="zh-TW" altLang="en-US" dirty="0"/>
              <a:t>目標 阻礙 努力 結果 意外 轉彎 結局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dirty="0"/>
              <a:t>#</a:t>
            </a:r>
            <a:r>
              <a:rPr lang="zh-TW" altLang="en-US" dirty="0"/>
              <a:t> 介紹 目標</a:t>
            </a:r>
            <a:endParaRPr lang="en-US" altLang="zh-TW" dirty="0"/>
          </a:p>
          <a:p>
            <a:r>
              <a:rPr lang="zh-TW" altLang="en-US" dirty="0"/>
              <a:t>我是一個剛大學畢業的社會新鮮人，進入了一家中小型科技公司，擔任</a:t>
            </a:r>
            <a:r>
              <a:rPr lang="zh-TW" altLang="en-US"/>
              <a:t>初級軟體工程師</a:t>
            </a:r>
            <a:r>
              <a:rPr lang="zh-TW" altLang="en-US" dirty="0"/>
              <a:t>。</a:t>
            </a:r>
            <a:br>
              <a:rPr lang="en-US" altLang="zh-TW" dirty="0"/>
            </a:br>
            <a:r>
              <a:rPr lang="zh-TW" altLang="en-US" dirty="0"/>
              <a:t>對職場充滿期待的我希望能夠憑藉實力 讓自己在人群中脫穎而出。</a:t>
            </a:r>
            <a:br>
              <a:rPr lang="en-US" altLang="zh-TW" dirty="0"/>
            </a:br>
            <a:r>
              <a:rPr lang="en-US" altLang="zh-TW" dirty="0"/>
              <a:t>##</a:t>
            </a:r>
            <a:br>
              <a:rPr lang="en-US" altLang="zh-TW" dirty="0"/>
            </a:br>
            <a:r>
              <a:rPr lang="en-US" altLang="zh-TW" dirty="0"/>
              <a:t>https://pixabay.com/videos/meeting-planning-marketing-business-2340/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4EC23-19B1-4115-9A4C-608AA7631EA0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1001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(</a:t>
            </a:r>
            <a:r>
              <a:rPr lang="zh-TW" altLang="en-US" dirty="0"/>
              <a:t>目標 阻礙 努力 結果 意外 轉彎 結局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dirty="0"/>
              <a:t>#</a:t>
            </a:r>
            <a:r>
              <a:rPr lang="zh-TW" altLang="en-US" dirty="0"/>
              <a:t> 目標</a:t>
            </a:r>
            <a:endParaRPr lang="en-US" altLang="zh-TW" dirty="0"/>
          </a:p>
          <a:p>
            <a:r>
              <a:rPr lang="zh-TW" altLang="en-US" dirty="0"/>
              <a:t>我希望在一年內成為公司核心項目組成員，參與公司最重要的產品開發，並通過努力升職，為自己在職場中站穩腳跟。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##</a:t>
            </a:r>
            <a:br>
              <a:rPr lang="en-US" altLang="zh-TW" dirty="0"/>
            </a:br>
            <a:r>
              <a:rPr lang="en-US" altLang="zh-TW" dirty="0"/>
              <a:t>https://pixabay.com/videos/office-business-contemporary-137254/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4EC23-19B1-4115-9A4C-608AA7631EA0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8012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(</a:t>
            </a:r>
            <a:r>
              <a:rPr lang="zh-TW" altLang="en-US" dirty="0"/>
              <a:t>目標 阻礙 努力 結果 意外 轉彎 結局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dirty="0"/>
              <a:t>#</a:t>
            </a:r>
            <a:r>
              <a:rPr lang="zh-TW" altLang="en-US" dirty="0"/>
              <a:t> 阻礙</a:t>
            </a:r>
            <a:endParaRPr lang="en-US" altLang="zh-TW" dirty="0"/>
          </a:p>
          <a:p>
            <a:r>
              <a:rPr lang="zh-TW" altLang="en-US" dirty="0"/>
              <a:t>然而，進入公司後，我發現職場的節奏比想像中更複雜。公司內競爭激烈，新想法往往得不到上司的重視，</a:t>
            </a:r>
            <a:br>
              <a:rPr lang="en-US" altLang="zh-TW" dirty="0"/>
            </a:br>
            <a:r>
              <a:rPr lang="zh-TW" altLang="en-US" dirty="0"/>
              <a:t>而且我常被分派瑣碎的任務，難以專注提升技能。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同時，我還要應對複雜的人際關係，這對於性格內向的我來說有很大的困難。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##</a:t>
            </a:r>
            <a:br>
              <a:rPr lang="en-US" altLang="zh-TW" dirty="0"/>
            </a:br>
            <a:r>
              <a:rPr lang="en-US" altLang="zh-TW" dirty="0"/>
              <a:t>https://pixabay.com/videos/gull-bird-snow-plumage-sitting-191159/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4EC23-19B1-4115-9A4C-608AA7631EA0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9870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(</a:t>
            </a:r>
            <a:r>
              <a:rPr lang="zh-TW" altLang="en-US" dirty="0"/>
              <a:t>目標 阻礙 努力 結果 意外 轉彎 結局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dirty="0"/>
              <a:t>#</a:t>
            </a:r>
            <a:r>
              <a:rPr lang="zh-TW" altLang="en-US" dirty="0"/>
              <a:t> 阻礙</a:t>
            </a:r>
            <a:endParaRPr lang="en-US" altLang="zh-TW" dirty="0"/>
          </a:p>
          <a:p>
            <a:r>
              <a:rPr lang="zh-TW" altLang="en-US" dirty="0"/>
              <a:t>然而，進入公司後，我發現職場的節奏比想像中更複雜。公司內競爭激烈，新想法往往得不到上司的重視，</a:t>
            </a:r>
            <a:br>
              <a:rPr lang="en-US" altLang="zh-TW" dirty="0"/>
            </a:br>
            <a:r>
              <a:rPr lang="zh-TW" altLang="en-US" dirty="0"/>
              <a:t>而且我常被分派瑣碎的任務，難以專注提升技能。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同時，我還要應對複雜的人際關係，這對於性格內向的我來說有很大的困難。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##</a:t>
            </a:r>
            <a:br>
              <a:rPr lang="en-US" altLang="zh-TW" dirty="0"/>
            </a:br>
            <a:r>
              <a:rPr lang="en-US" altLang="zh-TW" dirty="0"/>
              <a:t>https://pixabay.com/videos/talk-discussion-meeting-team-group-1112/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4EC23-19B1-4115-9A4C-608AA7631EA0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3770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(</a:t>
            </a:r>
            <a:r>
              <a:rPr lang="zh-TW" altLang="en-US" dirty="0"/>
              <a:t>目標 阻礙 努力 結果 意外 轉彎 結局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dirty="0"/>
              <a:t>#</a:t>
            </a:r>
            <a:r>
              <a:rPr lang="zh-TW" altLang="en-US" dirty="0"/>
              <a:t>努力</a:t>
            </a:r>
            <a:br>
              <a:rPr lang="en-US" altLang="zh-TW" dirty="0"/>
            </a:br>
            <a:r>
              <a:rPr lang="zh-TW" altLang="en-US" dirty="0"/>
              <a:t>我開始主動承擔更多責任，積極參與團隊會議，提出自己的想法。利用業餘時間學習新的技術，並不斷改進自己的能力。</a:t>
            </a:r>
            <a:br>
              <a:rPr lang="en-US" altLang="zh-TW" dirty="0"/>
            </a:br>
            <a:r>
              <a:rPr lang="zh-TW" altLang="en-US" dirty="0"/>
              <a:t>我的努力逐漸獲得團隊信任，並終於有機會參與公司一個關鍵項目，負責部分核心功能的開發。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##</a:t>
            </a:r>
            <a:br>
              <a:rPr lang="en-US" altLang="zh-TW" dirty="0"/>
            </a:br>
            <a:r>
              <a:rPr lang="en-US" altLang="zh-TW" dirty="0"/>
              <a:t>https://pixabay.com/videos/office-corporate-business-95126/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4EC23-19B1-4115-9A4C-608AA7631EA0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7224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(</a:t>
            </a:r>
            <a:r>
              <a:rPr lang="zh-TW" altLang="en-US" dirty="0"/>
              <a:t>目標 阻礙 努力 結果 意外 轉彎 結局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dirty="0"/>
              <a:t>#</a:t>
            </a:r>
            <a:r>
              <a:rPr lang="zh-TW" altLang="en-US" dirty="0"/>
              <a:t>結果</a:t>
            </a:r>
            <a:br>
              <a:rPr lang="en-US" altLang="zh-TW" dirty="0"/>
            </a:br>
            <a:r>
              <a:rPr lang="zh-TW" altLang="en-US" dirty="0"/>
              <a:t>隨著項目進展，我的工作能力逐漸得到團隊和上司的認可，並且我成為了項目中的重要成員，慢慢向我的目標邁進。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##</a:t>
            </a:r>
            <a:br>
              <a:rPr lang="en-US" altLang="zh-TW" dirty="0"/>
            </a:br>
            <a:r>
              <a:rPr lang="en-US" altLang="zh-TW" dirty="0"/>
              <a:t>https://pixabay.com/videos/balloons-celebration-balloon-video-32132/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4EC23-19B1-4115-9A4C-608AA7631EA0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8830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(</a:t>
            </a:r>
            <a:r>
              <a:rPr lang="zh-TW" altLang="en-US" dirty="0"/>
              <a:t>目標 阻礙 努力 結果 意外 轉彎 結局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dirty="0"/>
              <a:t>#</a:t>
            </a:r>
            <a:r>
              <a:rPr lang="zh-TW" altLang="en-US" dirty="0"/>
              <a:t>意外</a:t>
            </a:r>
            <a:br>
              <a:rPr lang="en-US" altLang="zh-TW" dirty="0"/>
            </a:br>
            <a:r>
              <a:rPr lang="zh-TW" altLang="en-US" dirty="0"/>
              <a:t>就在項目接近尾聲時，市場需求突然發生變化，客戶要求增加一項新功能，這導致整個項目進度延遲，所有成員都必須加班完成新需求。</a:t>
            </a: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##</a:t>
            </a:r>
            <a:br>
              <a:rPr lang="en-US" altLang="zh-TW" dirty="0"/>
            </a:br>
            <a:r>
              <a:rPr lang="en-US" altLang="zh-TW" dirty="0"/>
              <a:t>https://pixabay.com/videos/heartbroken-upset-sorrow-187521/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4EC23-19B1-4115-9A4C-608AA7631EA0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7529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(</a:t>
            </a:r>
            <a:r>
              <a:rPr lang="zh-TW" altLang="en-US" dirty="0"/>
              <a:t>目標 阻礙 努力 結果 意外 轉彎 結局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dirty="0"/>
              <a:t>#</a:t>
            </a:r>
            <a:r>
              <a:rPr lang="zh-TW" altLang="en-US" dirty="0"/>
              <a:t>轉彎</a:t>
            </a:r>
            <a:br>
              <a:rPr lang="en-US" altLang="zh-TW" dirty="0"/>
            </a:br>
            <a:r>
              <a:rPr lang="zh-TW" altLang="en-US" dirty="0"/>
              <a:t>我決定提出一個創新的設計方案，可以快速實現新功能，並保證產品質量。</a:t>
            </a:r>
            <a:br>
              <a:rPr lang="en-US" altLang="zh-TW" dirty="0"/>
            </a:br>
            <a:r>
              <a:rPr lang="zh-TW" altLang="en-US" dirty="0"/>
              <a:t>雖然這個新的設計方案要冒一定的風險，但經過多次測試和討論，團隊採納了我的方案，最終成功完成了客戶需求。</a:t>
            </a: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##</a:t>
            </a:r>
            <a:br>
              <a:rPr lang="en-US" altLang="zh-TW" dirty="0"/>
            </a:br>
            <a:r>
              <a:rPr lang="en-US" altLang="zh-TW" dirty="0"/>
              <a:t>https://pixabay.com/videos/couple-young-happy-running-smoke-167889/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4EC23-19B1-4115-9A4C-608AA7631EA0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0077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(</a:t>
            </a:r>
            <a:r>
              <a:rPr lang="zh-TW" altLang="en-US" dirty="0"/>
              <a:t>目標 阻礙 努力 結果 意外 轉彎 結局</a:t>
            </a:r>
            <a:r>
              <a:rPr lang="en-US" altLang="zh-TW" dirty="0"/>
              <a:t>)</a:t>
            </a:r>
            <a:r>
              <a:rPr lang="zh-TW" altLang="en-US" dirty="0"/>
              <a:t>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dirty="0"/>
              <a:t>#</a:t>
            </a:r>
            <a:r>
              <a:rPr lang="zh-TW" altLang="en-US" dirty="0"/>
              <a:t>結局</a:t>
            </a:r>
            <a:br>
              <a:rPr lang="en-US" altLang="zh-TW" dirty="0"/>
            </a:br>
            <a:r>
              <a:rPr lang="zh-TW" altLang="en-US" dirty="0"/>
              <a:t>最終我們的項目成功上線，客戶對新功能大為滿意，而我也因此得到升職機會，成為了公司核心項目組的一員。</a:t>
            </a:r>
            <a:br>
              <a:rPr lang="en-US" altLang="zh-TW" dirty="0"/>
            </a:br>
            <a:r>
              <a:rPr lang="zh-TW" altLang="en-US" dirty="0"/>
              <a:t>在這次職場挑戰中，我學會了靈活的應對變化，並成功邁出了職業生涯中的關鍵一步。</a:t>
            </a:r>
            <a:br>
              <a:rPr lang="en-US" altLang="zh-TW" dirty="0"/>
            </a:br>
            <a:br>
              <a:rPr lang="en-US" altLang="zh-TW" dirty="0"/>
            </a:br>
            <a:r>
              <a:rPr lang="en-US" altLang="zh-TW" dirty="0"/>
              <a:t>##</a:t>
            </a:r>
            <a:br>
              <a:rPr lang="en-US" altLang="zh-TW" dirty="0"/>
            </a:br>
            <a:r>
              <a:rPr lang="en-US" altLang="zh-TW" dirty="0"/>
              <a:t>https://pixabay.com/videos/people-running-sprinting-sport-120450/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B4EC23-19B1-4115-9A4C-608AA7631EA0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979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465BFA-4D88-4D91-A913-F4F3EC423A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A5549CA-9979-47F8-B5ED-42CFF3E5B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FD57DE3-D217-4A36-9418-1CA0BB352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FE4F04-43A6-4B8B-9521-D3C3FEA87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011D2DB-986D-40E0-B62F-37C705D6A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02591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CA1C8F-693A-4A52-B526-C63FF6ED5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D676BCF-B7BA-4F6C-9D87-6F5ABDCCB7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CD64D2-8FB8-4B23-8A50-8312E4C8F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7D710C-AF5C-4164-B9EB-A9631CC2A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0F43CEA-5AC7-4260-BA36-3A0699583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0919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1285D08-A94C-40D7-B396-20F71F3997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91AEDCF-9BC0-4501-811B-FDD0F69C1F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21E2EEB-7AD0-41E8-B29A-3F7AFB8C6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7ECA773-26E4-480E-AF5A-EA81862AD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6AC058A-EB43-4AE4-A8AE-D442A40D4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328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C76462-B51F-4300-93A2-8578229F6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B8F12B-C4A9-480B-91C2-25F08DC03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F14127A-127C-4487-94C8-CBF6D71B7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96BDCB5-4365-4CE8-8AE7-61058033B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97E7BD-D61F-41CF-85C7-41D69AC40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9689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97331C-46CE-4DBE-B9D2-FBFFEC4B5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1492A72-D888-461E-8315-80C640BC9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8AC65E4-A66F-4BF9-A926-FB0825B08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428F07-1D91-4A86-89E4-0FCCF4C7F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92369C-5FCE-489B-86F8-4775B44FC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2358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39FB30-84AD-438B-B583-B808325C0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C28A983-589D-4465-BDA0-8CB829F265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249AAEF-3DF7-4D15-98D0-A75B02398C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7FA33B0-6D54-4A31-AEE6-76AB62D8D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23DF080-7C6A-47B3-AEEB-F5E0584F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3922419-0795-49D7-B997-BE6CCB31E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5219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83FDFD-F7D2-4ADA-87A9-48B0E5076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79ECAAB-3149-4C81-B58F-C61F889BB2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7DC5E28-532A-4914-A45F-408FA9568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AEB10CF-DF21-47DC-AF1F-2738026AAB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9AB910F-B90B-4148-82F8-01AF5B204C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AC362B2-797A-43AF-9456-68EA7A438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8F9C11D-F534-4574-A966-9F2747B64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93E8DFF-DDFF-404B-B275-7624A06D8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0498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E9C2BB-848D-4FAE-9845-D49D45AB6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A56BF93-695F-43CE-94BC-7F0E4BC28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ACF898E-7204-4265-8E87-2287A73C1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9CB48DC-F335-4373-BD08-A7EC23A90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8731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CEE33A8-BFDB-491C-8FF3-91759DECC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4FDB931-62CF-46D5-8007-EDB9A5C09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B504299-45CA-407E-BE7D-427E34D05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51189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53D7EF-44C6-448B-9D05-A4460A7F8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67F4C6-BB44-4FC8-9660-7E7D8CA6F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7FA2E8C-6465-408C-A5B3-C4A4F14AD1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0427503-2254-4338-B27F-5689FC226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06E9D35-A5EB-4DFE-9D4F-2DA8C7F7B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6EAF0CC-BC03-46FF-88D7-B24B7D149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621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AF1603-2770-49A6-B607-018BC6F39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839E45A-50F7-40A7-9EEB-B07B60219A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1B62BC2-69FD-4702-B992-B7407B9B87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C44C061-1D3A-4D37-92DF-52B7A5CC6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EB3B521-5189-4455-92F0-859CF6826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0201B83-FE34-493D-B8FE-9FE081FF5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4974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2">
                <a:lumMod val="20000"/>
                <a:lumOff val="80000"/>
              </a:schemeClr>
            </a:gs>
            <a:gs pos="0">
              <a:schemeClr val="accent1">
                <a:lumMod val="45000"/>
                <a:lumOff val="55000"/>
              </a:schemeClr>
            </a:gs>
            <a:gs pos="67000">
              <a:schemeClr val="accent1">
                <a:lumMod val="45000"/>
                <a:lumOff val="5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486A494-9C48-40E3-9E6D-DDA61F39C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08A6B34-360E-4DDB-AA5C-282CCC03DC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912A16D-0058-4976-B781-D6B9C3B90B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9A763F-D95A-4205-BA8A-FCBC20A6F64C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65851EE-75C4-412F-8C54-6568FCCC14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44C294E-D119-4123-A7F4-A8E7F28BA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A957D-26D7-45C7-AE01-E9237FFF04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475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2340-157269921_tiny">
            <a:hlinkClick r:id="" action="ppaction://media"/>
            <a:extLst>
              <a:ext uri="{FF2B5EF4-FFF2-40B4-BE49-F238E27FC236}">
                <a16:creationId xmlns:a16="http://schemas.microsoft.com/office/drawing/2014/main" id="{7346B78C-D524-4FB0-94F3-B867C933B3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137A772-34BE-406E-93F2-FE0C0CC9AD5C}"/>
              </a:ext>
            </a:extLst>
          </p:cNvPr>
          <p:cNvSpPr txBox="1"/>
          <p:nvPr/>
        </p:nvSpPr>
        <p:spPr>
          <a:xfrm>
            <a:off x="668756" y="460254"/>
            <a:ext cx="3021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600" b="1" dirty="0">
                <a:solidFill>
                  <a:schemeClr val="accent6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職場故事</a:t>
            </a:r>
            <a:endParaRPr lang="en-US" altLang="zh-TW" sz="3600" b="1" dirty="0">
              <a:solidFill>
                <a:schemeClr val="accent6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86750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4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video>
              <p:cMediaNode mute="1">
                <p:cTn id="8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37254-766326184_tiny">
            <a:hlinkClick r:id="" action="ppaction://media"/>
            <a:extLst>
              <a:ext uri="{FF2B5EF4-FFF2-40B4-BE49-F238E27FC236}">
                <a16:creationId xmlns:a16="http://schemas.microsoft.com/office/drawing/2014/main" id="{869B62DA-19DF-4ADF-A006-7976CE1FB6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137A772-34BE-406E-93F2-FE0C0CC9AD5C}"/>
              </a:ext>
            </a:extLst>
          </p:cNvPr>
          <p:cNvSpPr txBox="1"/>
          <p:nvPr/>
        </p:nvSpPr>
        <p:spPr>
          <a:xfrm>
            <a:off x="668756" y="460254"/>
            <a:ext cx="3021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600" b="1" dirty="0">
                <a:solidFill>
                  <a:schemeClr val="accent6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目標</a:t>
            </a:r>
            <a:endParaRPr lang="en-US" altLang="zh-TW" sz="3600" b="1" dirty="0">
              <a:solidFill>
                <a:schemeClr val="accent6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06921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91159-889246512_tiny">
            <a:hlinkClick r:id="" action="ppaction://media"/>
            <a:extLst>
              <a:ext uri="{FF2B5EF4-FFF2-40B4-BE49-F238E27FC236}">
                <a16:creationId xmlns:a16="http://schemas.microsoft.com/office/drawing/2014/main" id="{2FF5D715-E1FC-4197-983A-7E58A02E49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137A772-34BE-406E-93F2-FE0C0CC9AD5C}"/>
              </a:ext>
            </a:extLst>
          </p:cNvPr>
          <p:cNvSpPr txBox="1"/>
          <p:nvPr/>
        </p:nvSpPr>
        <p:spPr>
          <a:xfrm>
            <a:off x="668756" y="460254"/>
            <a:ext cx="3021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600" b="1" dirty="0">
                <a:solidFill>
                  <a:schemeClr val="accent6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阻礙</a:t>
            </a:r>
            <a:endParaRPr lang="en-US" altLang="zh-TW" sz="3600" b="1" dirty="0">
              <a:solidFill>
                <a:schemeClr val="accent6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62942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112-142930259_small">
            <a:hlinkClick r:id="" action="ppaction://media"/>
            <a:extLst>
              <a:ext uri="{FF2B5EF4-FFF2-40B4-BE49-F238E27FC236}">
                <a16:creationId xmlns:a16="http://schemas.microsoft.com/office/drawing/2014/main" id="{327A0130-0E94-4EBB-8865-781B9A9D2A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F007732D-5970-4D69-A1EF-5AC47723D934}"/>
              </a:ext>
            </a:extLst>
          </p:cNvPr>
          <p:cNvSpPr txBox="1"/>
          <p:nvPr/>
        </p:nvSpPr>
        <p:spPr>
          <a:xfrm>
            <a:off x="668756" y="460254"/>
            <a:ext cx="3021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阻礙</a:t>
            </a:r>
            <a:endParaRPr lang="en-US" altLang="zh-TW" sz="36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02266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95126-645704295_tiny">
            <a:hlinkClick r:id="" action="ppaction://media"/>
            <a:extLst>
              <a:ext uri="{FF2B5EF4-FFF2-40B4-BE49-F238E27FC236}">
                <a16:creationId xmlns:a16="http://schemas.microsoft.com/office/drawing/2014/main" id="{E7A7C0AF-5463-450E-A3F7-E2B346747E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1E3ED9C-9FF9-4451-BC9A-9D1202A2F5E0}"/>
              </a:ext>
            </a:extLst>
          </p:cNvPr>
          <p:cNvSpPr txBox="1"/>
          <p:nvPr/>
        </p:nvSpPr>
        <p:spPr>
          <a:xfrm>
            <a:off x="668756" y="460254"/>
            <a:ext cx="3021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努力</a:t>
            </a:r>
            <a:endParaRPr lang="en-US" altLang="zh-TW" sz="3600" b="1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90284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2132-390688056_small">
            <a:hlinkClick r:id="" action="ppaction://media"/>
            <a:extLst>
              <a:ext uri="{FF2B5EF4-FFF2-40B4-BE49-F238E27FC236}">
                <a16:creationId xmlns:a16="http://schemas.microsoft.com/office/drawing/2014/main" id="{589E5DD6-7EE1-4E5E-AFC2-DEF684CA99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1E3ED9C-9FF9-4451-BC9A-9D1202A2F5E0}"/>
              </a:ext>
            </a:extLst>
          </p:cNvPr>
          <p:cNvSpPr txBox="1"/>
          <p:nvPr/>
        </p:nvSpPr>
        <p:spPr>
          <a:xfrm>
            <a:off x="668756" y="460254"/>
            <a:ext cx="3021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600" b="1" dirty="0">
                <a:solidFill>
                  <a:schemeClr val="accent6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結果</a:t>
            </a:r>
            <a:endParaRPr lang="en-US" altLang="zh-TW" sz="3600" b="1" dirty="0">
              <a:solidFill>
                <a:schemeClr val="accent6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65991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87521-880681741_tiny">
            <a:hlinkClick r:id="" action="ppaction://media"/>
            <a:extLst>
              <a:ext uri="{FF2B5EF4-FFF2-40B4-BE49-F238E27FC236}">
                <a16:creationId xmlns:a16="http://schemas.microsoft.com/office/drawing/2014/main" id="{53CB7EF8-1335-4C3A-B2EA-E411743192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1E3ED9C-9FF9-4451-BC9A-9D1202A2F5E0}"/>
              </a:ext>
            </a:extLst>
          </p:cNvPr>
          <p:cNvSpPr txBox="1"/>
          <p:nvPr/>
        </p:nvSpPr>
        <p:spPr>
          <a:xfrm>
            <a:off x="668756" y="460254"/>
            <a:ext cx="3021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600" b="1" dirty="0">
                <a:solidFill>
                  <a:schemeClr val="accent6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意外</a:t>
            </a:r>
            <a:endParaRPr lang="en-US" altLang="zh-TW" sz="3600" b="1" dirty="0">
              <a:solidFill>
                <a:schemeClr val="accent6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3235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67889-837765454_small">
            <a:hlinkClick r:id="" action="ppaction://media"/>
            <a:extLst>
              <a:ext uri="{FF2B5EF4-FFF2-40B4-BE49-F238E27FC236}">
                <a16:creationId xmlns:a16="http://schemas.microsoft.com/office/drawing/2014/main" id="{32512FD1-9BD4-4EF6-9762-329D10EEE6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1E3ED9C-9FF9-4451-BC9A-9D1202A2F5E0}"/>
              </a:ext>
            </a:extLst>
          </p:cNvPr>
          <p:cNvSpPr txBox="1"/>
          <p:nvPr/>
        </p:nvSpPr>
        <p:spPr>
          <a:xfrm>
            <a:off x="668756" y="460254"/>
            <a:ext cx="3021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600" b="1" dirty="0">
                <a:solidFill>
                  <a:schemeClr val="accent6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轉彎</a:t>
            </a:r>
            <a:endParaRPr lang="en-US" altLang="zh-TW" sz="3600" b="1" dirty="0">
              <a:solidFill>
                <a:schemeClr val="accent6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4434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20450-720880556_tiny">
            <a:hlinkClick r:id="" action="ppaction://media"/>
            <a:extLst>
              <a:ext uri="{FF2B5EF4-FFF2-40B4-BE49-F238E27FC236}">
                <a16:creationId xmlns:a16="http://schemas.microsoft.com/office/drawing/2014/main" id="{996D5A83-6B12-4B42-9383-22DFED6560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31E3ED9C-9FF9-4451-BC9A-9D1202A2F5E0}"/>
              </a:ext>
            </a:extLst>
          </p:cNvPr>
          <p:cNvSpPr txBox="1"/>
          <p:nvPr/>
        </p:nvSpPr>
        <p:spPr>
          <a:xfrm>
            <a:off x="668756" y="460254"/>
            <a:ext cx="3021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3600" b="1" dirty="0">
                <a:solidFill>
                  <a:schemeClr val="accent6">
                    <a:lumMod val="50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結局</a:t>
            </a:r>
            <a:endParaRPr lang="en-US" altLang="zh-TW" sz="3600" b="1" dirty="0">
              <a:solidFill>
                <a:schemeClr val="accent6">
                  <a:lumMod val="50000"/>
                </a:schemeClr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98047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38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742</Words>
  <Application>Microsoft Office PowerPoint</Application>
  <PresentationFormat>寬螢幕</PresentationFormat>
  <Paragraphs>31</Paragraphs>
  <Slides>9</Slides>
  <Notes>9</Notes>
  <HiddenSlides>0</HiddenSlides>
  <MMClips>9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-apple-system</vt:lpstr>
      <vt:lpstr>標楷體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黃詳諺</dc:creator>
  <cp:lastModifiedBy>黃詳諺</cp:lastModifiedBy>
  <cp:revision>10</cp:revision>
  <dcterms:created xsi:type="dcterms:W3CDTF">2024-10-15T06:30:47Z</dcterms:created>
  <dcterms:modified xsi:type="dcterms:W3CDTF">2024-10-17T07:12:11Z</dcterms:modified>
</cp:coreProperties>
</file>

<file path=docProps/thumbnail.jpeg>
</file>